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handoutMasterIdLst>
    <p:handoutMasterId r:id="rId23"/>
  </p:handoutMasterIdLst>
  <p:sldIdLst>
    <p:sldId id="272" r:id="rId2"/>
    <p:sldId id="273" r:id="rId3"/>
    <p:sldId id="274" r:id="rId4"/>
    <p:sldId id="280" r:id="rId5"/>
    <p:sldId id="281" r:id="rId6"/>
    <p:sldId id="275" r:id="rId7"/>
    <p:sldId id="276" r:id="rId8"/>
    <p:sldId id="282" r:id="rId9"/>
    <p:sldId id="277" r:id="rId10"/>
    <p:sldId id="278" r:id="rId11"/>
    <p:sldId id="283" r:id="rId12"/>
    <p:sldId id="284" r:id="rId13"/>
    <p:sldId id="286" r:id="rId14"/>
    <p:sldId id="287" r:id="rId15"/>
    <p:sldId id="288" r:id="rId16"/>
    <p:sldId id="289" r:id="rId17"/>
    <p:sldId id="290" r:id="rId18"/>
    <p:sldId id="291" r:id="rId19"/>
    <p:sldId id="285" r:id="rId20"/>
    <p:sldId id="292" r:id="rId21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404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7F943-ABCB-48F3-82DC-60229667D16C}" type="datetime1">
              <a:rPr lang="pl-PL" smtClean="0"/>
              <a:t>20.11.2019</a:t>
            </a:fld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29267-B04C-4F84-B822-AC88E2AF279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9036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49952-D0A3-44A6-9990-FF27B5A47D63}" type="datetime1">
              <a:rPr lang="pl-PL" noProof="0" smtClean="0"/>
              <a:t>20.11.2019</a:t>
            </a:fld>
            <a:endParaRPr lang="pl-PL" noProof="0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 dirty="0" smtClean="0"/>
              <a:t>Kliknij, aby edytować style wzorców tekstu</a:t>
            </a:r>
          </a:p>
          <a:p>
            <a:pPr lvl="1" rtl="0"/>
            <a:r>
              <a:rPr lang="pl-PL" noProof="0" dirty="0" smtClean="0"/>
              <a:t>Drugi poziom</a:t>
            </a:r>
          </a:p>
          <a:p>
            <a:pPr lvl="2" rtl="0"/>
            <a:r>
              <a:rPr lang="pl-PL" noProof="0" dirty="0" smtClean="0"/>
              <a:t>Trzeci poziom</a:t>
            </a:r>
          </a:p>
          <a:p>
            <a:pPr lvl="3" rtl="0"/>
            <a:r>
              <a:rPr lang="pl-PL" noProof="0" dirty="0" smtClean="0"/>
              <a:t>Czwarty poziom</a:t>
            </a:r>
          </a:p>
          <a:p>
            <a:pPr lvl="4" rtl="0"/>
            <a:r>
              <a:rPr lang="pl-PL" noProof="0" dirty="0" smtClean="0"/>
              <a:t>Piąty poziom</a:t>
            </a:r>
            <a:endParaRPr lang="pl-PL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93B0CF2-7F87-4E02-A248-870047730F99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93B0CF2-7F87-4E02-A248-870047730F99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l-PL" smtClean="0"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3143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l-PL" smtClean="0"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66295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l-PL" smtClean="0"/>
              <a:t>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163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l-PL" smtClean="0"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12305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l-PL" smtClean="0"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88994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l-PL" smtClean="0"/>
              <a:t>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42121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l-PL" smtClean="0"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0086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a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Prostokąt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</p:txBody>
        </p:sp>
        <p:cxnSp>
          <p:nvCxnSpPr>
            <p:cNvPr id="7" name="Łącznik prosty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Łącznik prosty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ytuł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l-PL" noProof="0" smtClean="0"/>
              <a:t>Kliknij, aby edytować styl</a:t>
            </a:r>
            <a:endParaRPr kumimoji="0" lang="pl-PL" noProof="0" dirty="0"/>
          </a:p>
        </p:txBody>
      </p:sp>
      <p:sp>
        <p:nvSpPr>
          <p:cNvPr id="17" name="Podtytuł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 rtlCol="0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pl-PL" noProof="0" smtClean="0"/>
              <a:t>Kliknij, aby edytować styl wzorca podtytułu</a:t>
            </a:r>
            <a:endParaRPr kumimoji="0" lang="pl-PL" noProof="0" dirty="0"/>
          </a:p>
        </p:txBody>
      </p:sp>
      <p:sp>
        <p:nvSpPr>
          <p:cNvPr id="30" name="Data — symbol zastępczy 2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5519D6-9133-41D6-865E-5D371E456D5F}" type="datetime1">
              <a:rPr lang="pl-PL" noProof="0" smtClean="0"/>
              <a:t>20.11.2019</a:t>
            </a:fld>
            <a:endParaRPr lang="pl-PL" noProof="0" dirty="0"/>
          </a:p>
        </p:txBody>
      </p:sp>
      <p:sp>
        <p:nvSpPr>
          <p:cNvPr id="19" name="Stopka — symbol zastępczy 1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 smtClean="0"/>
              <a:t>Dodaj stopkę</a:t>
            </a:r>
            <a:endParaRPr lang="pl-PL" noProof="0" dirty="0"/>
          </a:p>
        </p:txBody>
      </p:sp>
      <p:sp>
        <p:nvSpPr>
          <p:cNvPr id="27" name="Numer slajdu — symbol zastępczy 2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 smtClean="0"/>
              <a:t>Kliknij, aby edytować styl</a:t>
            </a:r>
            <a:endParaRPr kumimoji="0" lang="pl-PL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 eaLnBrk="1" latinLnBrk="0" hangingPunct="1"/>
            <a:r>
              <a:rPr lang="pl-PL" noProof="0" smtClean="0"/>
              <a:t>Kliknij, aby edytować style wzorca tekstu</a:t>
            </a:r>
          </a:p>
          <a:p>
            <a:pPr lvl="1" rtl="0" eaLnBrk="1" latinLnBrk="0" hangingPunct="1"/>
            <a:r>
              <a:rPr lang="pl-PL" noProof="0" smtClean="0"/>
              <a:t>Drugi poziom</a:t>
            </a:r>
          </a:p>
          <a:p>
            <a:pPr lvl="2" rtl="0" eaLnBrk="1" latinLnBrk="0" hangingPunct="1"/>
            <a:r>
              <a:rPr lang="pl-PL" noProof="0" smtClean="0"/>
              <a:t>Trzeci poziom</a:t>
            </a:r>
          </a:p>
          <a:p>
            <a:pPr lvl="3" rtl="0" eaLnBrk="1" latinLnBrk="0" hangingPunct="1"/>
            <a:r>
              <a:rPr lang="pl-PL" noProof="0" smtClean="0"/>
              <a:t>Czwarty poziom</a:t>
            </a:r>
          </a:p>
          <a:p>
            <a:pPr lvl="4" rtl="0" eaLnBrk="1" latinLnBrk="0" hangingPunct="1"/>
            <a:r>
              <a:rPr lang="pl-PL" noProof="0" smtClean="0"/>
              <a:t>Piąty poziom</a:t>
            </a:r>
            <a:endParaRPr kumimoji="0"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4C0E24-784A-47FB-8300-F4B67A043A4F}" type="datetime1">
              <a:rPr lang="pl-PL" noProof="0" smtClean="0"/>
              <a:t>20.11.2019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 smtClean="0"/>
              <a:t>Dodaj stopkę</a:t>
            </a:r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 rtlCol="0"/>
          <a:lstStyle/>
          <a:p>
            <a:pPr rtl="0"/>
            <a:r>
              <a:rPr lang="pl-PL" noProof="0" smtClean="0"/>
              <a:t>Kliknij, aby edytować styl</a:t>
            </a:r>
            <a:endParaRPr kumimoji="0" lang="pl-PL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 rtlCol="0"/>
          <a:lstStyle/>
          <a:p>
            <a:pPr lvl="0" rtl="0" eaLnBrk="1" latinLnBrk="0" hangingPunct="1"/>
            <a:r>
              <a:rPr lang="pl-PL" noProof="0" smtClean="0"/>
              <a:t>Kliknij, aby edytować style wzorca tekstu</a:t>
            </a:r>
          </a:p>
          <a:p>
            <a:pPr lvl="1" rtl="0" eaLnBrk="1" latinLnBrk="0" hangingPunct="1"/>
            <a:r>
              <a:rPr lang="pl-PL" noProof="0" smtClean="0"/>
              <a:t>Drugi poziom</a:t>
            </a:r>
          </a:p>
          <a:p>
            <a:pPr lvl="2" rtl="0" eaLnBrk="1" latinLnBrk="0" hangingPunct="1"/>
            <a:r>
              <a:rPr lang="pl-PL" noProof="0" smtClean="0"/>
              <a:t>Trzeci poziom</a:t>
            </a:r>
          </a:p>
          <a:p>
            <a:pPr lvl="3" rtl="0" eaLnBrk="1" latinLnBrk="0" hangingPunct="1"/>
            <a:r>
              <a:rPr lang="pl-PL" noProof="0" smtClean="0"/>
              <a:t>Czwarty poziom</a:t>
            </a:r>
          </a:p>
          <a:p>
            <a:pPr lvl="4" rtl="0" eaLnBrk="1" latinLnBrk="0" hangingPunct="1"/>
            <a:r>
              <a:rPr lang="pl-PL" noProof="0" smtClean="0"/>
              <a:t>Piąty poziom</a:t>
            </a:r>
            <a:endParaRPr kumimoji="0"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955322-96E9-4B28-80F2-76BBA33894F8}" type="datetime1">
              <a:rPr lang="pl-PL" noProof="0" smtClean="0"/>
              <a:t>20.11.2019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 smtClean="0"/>
              <a:t>Dodaj stopkę</a:t>
            </a:r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 smtClean="0"/>
              <a:t>Kliknij, aby edytować styl</a:t>
            </a:r>
            <a:endParaRPr kumimoji="0"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 eaLnBrk="1" latinLnBrk="0" hangingPunct="1"/>
            <a:r>
              <a:rPr lang="pl-PL" noProof="0" smtClean="0"/>
              <a:t>Kliknij, aby edytować style wzorca tekstu</a:t>
            </a:r>
          </a:p>
          <a:p>
            <a:pPr lvl="1" rtl="0" eaLnBrk="1" latinLnBrk="0" hangingPunct="1"/>
            <a:r>
              <a:rPr lang="pl-PL" noProof="0" smtClean="0"/>
              <a:t>Drugi poziom</a:t>
            </a:r>
          </a:p>
          <a:p>
            <a:pPr lvl="2" rtl="0" eaLnBrk="1" latinLnBrk="0" hangingPunct="1"/>
            <a:r>
              <a:rPr lang="pl-PL" noProof="0" smtClean="0"/>
              <a:t>Trzeci poziom</a:t>
            </a:r>
          </a:p>
          <a:p>
            <a:pPr lvl="3" rtl="0" eaLnBrk="1" latinLnBrk="0" hangingPunct="1"/>
            <a:r>
              <a:rPr lang="pl-PL" noProof="0" smtClean="0"/>
              <a:t>Czwarty poziom</a:t>
            </a:r>
          </a:p>
          <a:p>
            <a:pPr lvl="4" rtl="0" eaLnBrk="1" latinLnBrk="0" hangingPunct="1"/>
            <a:r>
              <a:rPr lang="pl-PL" noProof="0" smtClean="0"/>
              <a:t>Piąty poziom</a:t>
            </a:r>
            <a:endParaRPr kumimoji="0"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49962-F3B3-4CD1-815F-517854980C70}" type="datetime1">
              <a:rPr lang="pl-PL" noProof="0" smtClean="0"/>
              <a:t>20.11.2019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 smtClean="0"/>
              <a:t>Dodaj stopkę</a:t>
            </a:r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l-PL" noProof="0" smtClean="0"/>
              <a:t>Kliknij, aby edytować styl</a:t>
            </a:r>
            <a:endParaRPr kumimoji="0" lang="pl-PL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pl-PL" noProof="0" smtClean="0"/>
              <a:t>Kliknij, aby edytować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6615D0-A172-4B21-A570-3097B0C0C74B}" type="datetime1">
              <a:rPr lang="pl-PL" noProof="0" smtClean="0"/>
              <a:t>20.11.2019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 smtClean="0"/>
              <a:t>Dodaj stopkę</a:t>
            </a:r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/>
          <a:lstStyle/>
          <a:p>
            <a:pPr rtl="0"/>
            <a:r>
              <a:rPr lang="pl-PL" noProof="0" smtClean="0"/>
              <a:t>Kliknij, aby edytować styl</a:t>
            </a:r>
            <a:endParaRPr kumimoji="0"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pl-PL" noProof="0" smtClean="0"/>
              <a:t>Kliknij, aby edytować style wzorca tekstu</a:t>
            </a:r>
          </a:p>
          <a:p>
            <a:pPr lvl="1" rtl="0" eaLnBrk="1" latinLnBrk="0" hangingPunct="1"/>
            <a:r>
              <a:rPr lang="pl-PL" noProof="0" smtClean="0"/>
              <a:t>Drugi poziom</a:t>
            </a:r>
          </a:p>
          <a:p>
            <a:pPr lvl="2" rtl="0" eaLnBrk="1" latinLnBrk="0" hangingPunct="1"/>
            <a:r>
              <a:rPr lang="pl-PL" noProof="0" smtClean="0"/>
              <a:t>Trzeci poziom</a:t>
            </a:r>
          </a:p>
          <a:p>
            <a:pPr lvl="3" rtl="0" eaLnBrk="1" latinLnBrk="0" hangingPunct="1"/>
            <a:r>
              <a:rPr lang="pl-PL" noProof="0" smtClean="0"/>
              <a:t>Czwarty poziom</a:t>
            </a:r>
          </a:p>
          <a:p>
            <a:pPr lvl="4" rtl="0" eaLnBrk="1" latinLnBrk="0" hangingPunct="1"/>
            <a:r>
              <a:rPr lang="pl-PL" noProof="0" smtClean="0"/>
              <a:t>Piąty poziom</a:t>
            </a:r>
            <a:endParaRPr kumimoji="0" lang="pl-PL" noProof="0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pl-PL" noProof="0" smtClean="0"/>
              <a:t>Kliknij, aby edytować style wzorca tekstu</a:t>
            </a:r>
          </a:p>
          <a:p>
            <a:pPr lvl="1" rtl="0" eaLnBrk="1" latinLnBrk="0" hangingPunct="1"/>
            <a:r>
              <a:rPr lang="pl-PL" noProof="0" smtClean="0"/>
              <a:t>Drugi poziom</a:t>
            </a:r>
          </a:p>
          <a:p>
            <a:pPr lvl="2" rtl="0" eaLnBrk="1" latinLnBrk="0" hangingPunct="1"/>
            <a:r>
              <a:rPr lang="pl-PL" noProof="0" smtClean="0"/>
              <a:t>Trzeci poziom</a:t>
            </a:r>
          </a:p>
          <a:p>
            <a:pPr lvl="3" rtl="0" eaLnBrk="1" latinLnBrk="0" hangingPunct="1"/>
            <a:r>
              <a:rPr lang="pl-PL" noProof="0" smtClean="0"/>
              <a:t>Czwarty poziom</a:t>
            </a:r>
          </a:p>
          <a:p>
            <a:pPr lvl="4" rtl="0" eaLnBrk="1" latinLnBrk="0" hangingPunct="1"/>
            <a:r>
              <a:rPr lang="pl-PL" noProof="0" smtClean="0"/>
              <a:t>Piąty poziom</a:t>
            </a:r>
            <a:endParaRPr kumimoji="0" lang="pl-PL" noProof="0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57123D-540B-4A11-BB3F-9A4BE88E1283}" type="datetime1">
              <a:rPr lang="pl-PL" noProof="0" smtClean="0"/>
              <a:t>20.11.2019</a:t>
            </a:fld>
            <a:endParaRPr lang="pl-PL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 smtClean="0"/>
              <a:t>Dodaj stopkę</a:t>
            </a:r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rtlCol="0" anchor="b"/>
          <a:lstStyle>
            <a:lvl1pPr>
              <a:defRPr/>
            </a:lvl1pPr>
          </a:lstStyle>
          <a:p>
            <a:pPr rtl="0"/>
            <a:r>
              <a:rPr lang="pl-PL" noProof="0" smtClean="0"/>
              <a:t>Kliknij, aby edytować styl</a:t>
            </a:r>
            <a:endParaRPr kumimoji="0" lang="pl-PL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rtlCol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pl-PL" noProof="0" smtClean="0"/>
              <a:t>Kliknij, aby edytować style wzorca tekstu</a:t>
            </a:r>
          </a:p>
        </p:txBody>
      </p:sp>
      <p:sp>
        <p:nvSpPr>
          <p:cNvPr id="5" name="Zawartość — symbol zastępczy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pl-PL" noProof="0" smtClean="0"/>
              <a:t>Kliknij, aby edytować style wzorca tekstu</a:t>
            </a:r>
          </a:p>
          <a:p>
            <a:pPr lvl="1" rtl="0" eaLnBrk="1" latinLnBrk="0" hangingPunct="1"/>
            <a:r>
              <a:rPr lang="pl-PL" noProof="0" smtClean="0"/>
              <a:t>Drugi poziom</a:t>
            </a:r>
          </a:p>
          <a:p>
            <a:pPr lvl="2" rtl="0" eaLnBrk="1" latinLnBrk="0" hangingPunct="1"/>
            <a:r>
              <a:rPr lang="pl-PL" noProof="0" smtClean="0"/>
              <a:t>Trzeci poziom</a:t>
            </a:r>
          </a:p>
          <a:p>
            <a:pPr lvl="3" rtl="0" eaLnBrk="1" latinLnBrk="0" hangingPunct="1"/>
            <a:r>
              <a:rPr lang="pl-PL" noProof="0" smtClean="0"/>
              <a:t>Czwarty poziom</a:t>
            </a:r>
          </a:p>
          <a:p>
            <a:pPr lvl="4" rtl="0" eaLnBrk="1" latinLnBrk="0" hangingPunct="1"/>
            <a:r>
              <a:rPr lang="pl-PL" noProof="0" smtClean="0"/>
              <a:t>Piąty poziom</a:t>
            </a:r>
            <a:endParaRPr kumimoji="0"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rtlCol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pl-PL" noProof="0" smtClean="0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pl-PL" noProof="0" smtClean="0"/>
              <a:t>Kliknij, aby edytować style wzorca tekstu</a:t>
            </a:r>
          </a:p>
          <a:p>
            <a:pPr lvl="1" rtl="0" eaLnBrk="1" latinLnBrk="0" hangingPunct="1"/>
            <a:r>
              <a:rPr lang="pl-PL" noProof="0" smtClean="0"/>
              <a:t>Drugi poziom</a:t>
            </a:r>
          </a:p>
          <a:p>
            <a:pPr lvl="2" rtl="0" eaLnBrk="1" latinLnBrk="0" hangingPunct="1"/>
            <a:r>
              <a:rPr lang="pl-PL" noProof="0" smtClean="0"/>
              <a:t>Trzeci poziom</a:t>
            </a:r>
          </a:p>
          <a:p>
            <a:pPr lvl="3" rtl="0" eaLnBrk="1" latinLnBrk="0" hangingPunct="1"/>
            <a:r>
              <a:rPr lang="pl-PL" noProof="0" smtClean="0"/>
              <a:t>Czwarty poziom</a:t>
            </a:r>
          </a:p>
          <a:p>
            <a:pPr lvl="4" rtl="0" eaLnBrk="1" latinLnBrk="0" hangingPunct="1"/>
            <a:r>
              <a:rPr lang="pl-PL" noProof="0" smtClean="0"/>
              <a:t>Piąty poziom</a:t>
            </a:r>
            <a:endParaRPr kumimoji="0" lang="pl-PL" noProof="0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0D72BC-1A0A-4B86-804F-9B34C001BD3A}" type="datetime1">
              <a:rPr lang="pl-PL" noProof="0" smtClean="0"/>
              <a:t>20.11.2019</a:t>
            </a:fld>
            <a:endParaRPr lang="pl-PL" noProof="0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 smtClean="0"/>
              <a:t>Dodaj stopkę</a:t>
            </a:r>
            <a:endParaRPr lang="pl-PL" noProof="0" dirty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l-PL" noProof="0" smtClean="0"/>
              <a:t>Kliknij, aby edytować styl</a:t>
            </a:r>
            <a:endParaRPr kumimoji="0" lang="pl-PL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ABD5B1-A00F-4351-AF35-C3B95D31F00D}" type="datetime1">
              <a:rPr lang="pl-PL" noProof="0" smtClean="0"/>
              <a:t>20.11.2019</a:t>
            </a:fld>
            <a:endParaRPr lang="pl-PL" noProof="0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 smtClean="0"/>
              <a:t>Dodaj stopkę</a:t>
            </a:r>
            <a:endParaRPr lang="pl-PL" noProof="0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69E991-59DA-475E-938D-C0C4A284F5C6}" type="datetime1">
              <a:rPr lang="pl-PL" noProof="0" smtClean="0"/>
              <a:t>20.11.2019</a:t>
            </a:fld>
            <a:endParaRPr lang="pl-PL" noProof="0" dirty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 smtClean="0"/>
              <a:t>Dodaj stopkę</a:t>
            </a:r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rtlCol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l-PL" noProof="0" smtClean="0"/>
              <a:t>Kliknij, aby edytować styl</a:t>
            </a:r>
            <a:endParaRPr kumimoji="0" lang="pl-PL" noProof="0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 rtlCol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pl-PL" noProof="0" smtClean="0"/>
              <a:t>Kliknij, aby edytować style wzorca tekstu</a:t>
            </a:r>
          </a:p>
          <a:p>
            <a:pPr lvl="1" rtl="0" eaLnBrk="1" latinLnBrk="0" hangingPunct="1"/>
            <a:r>
              <a:rPr lang="pl-PL" noProof="0" smtClean="0"/>
              <a:t>Drugi poziom</a:t>
            </a:r>
          </a:p>
          <a:p>
            <a:pPr lvl="2" rtl="0" eaLnBrk="1" latinLnBrk="0" hangingPunct="1"/>
            <a:r>
              <a:rPr lang="pl-PL" noProof="0" smtClean="0"/>
              <a:t>Trzeci poziom</a:t>
            </a:r>
          </a:p>
          <a:p>
            <a:pPr lvl="3" rtl="0" eaLnBrk="1" latinLnBrk="0" hangingPunct="1"/>
            <a:r>
              <a:rPr lang="pl-PL" noProof="0" smtClean="0"/>
              <a:t>Czwarty poziom</a:t>
            </a:r>
          </a:p>
          <a:p>
            <a:pPr lvl="4" rtl="0" eaLnBrk="1" latinLnBrk="0" hangingPunct="1"/>
            <a:r>
              <a:rPr lang="pl-PL" noProof="0" smtClean="0"/>
              <a:t>Piąty poziom</a:t>
            </a:r>
            <a:endParaRPr kumimoji="0" lang="pl-PL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 rtlCol="0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rtl="0" eaLnBrk="1" latinLnBrk="0" hangingPunct="1"/>
            <a:r>
              <a:rPr lang="pl-PL" noProof="0" smtClean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0FF36A-F0D7-4576-B815-648482D594BB}" type="datetime1">
              <a:rPr lang="pl-PL" noProof="0" smtClean="0"/>
              <a:t>20.11.2019</a:t>
            </a:fld>
            <a:endParaRPr lang="pl-PL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 smtClean="0"/>
              <a:t>Dodaj stopkę</a:t>
            </a:r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ze ściętym i zaokrąglonym rogiem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pl-PL" sz="1800" noProof="0" dirty="0"/>
          </a:p>
        </p:txBody>
      </p:sp>
      <p:sp>
        <p:nvSpPr>
          <p:cNvPr id="12" name="Trójkąt prostokątny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pl-PL" sz="1800" noProof="0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rtlCol="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rtl="0"/>
            <a:r>
              <a:rPr lang="pl-PL" noProof="0" smtClean="0"/>
              <a:t>Kliknij, aby edytować styl</a:t>
            </a:r>
            <a:endParaRPr kumimoji="0" lang="pl-PL" noProof="0" dirty="0"/>
          </a:p>
        </p:txBody>
      </p:sp>
      <p:sp>
        <p:nvSpPr>
          <p:cNvPr id="3" name="Obraz — symbol zastępczy 2" descr="Pusty symbol zastępczy pozwalający dodać obraz. Kliknij symbol zastępczy i wybierz obraz, który chcesz dodać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pl-PL" noProof="0" smtClean="0"/>
              <a:t>Kliknij ikonę, aby dodać obraz</a:t>
            </a:r>
            <a:endParaRPr kumimoji="0"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rtlCol="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rtl="0" eaLnBrk="1" latinLnBrk="0" hangingPunct="1"/>
            <a:r>
              <a:rPr lang="pl-PL" noProof="0" smtClean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A67AAE-6B03-4578-921B-B017F60F4D28}" type="datetime1">
              <a:rPr lang="pl-PL" noProof="0" smtClean="0"/>
              <a:t>20.11.2019</a:t>
            </a:fld>
            <a:endParaRPr lang="pl-PL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 dirty="0" smtClean="0"/>
              <a:t>Dodaj stopkę</a:t>
            </a:r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 rtlCol="0"/>
          <a:lstStyle/>
          <a:p>
            <a:pPr rtl="0"/>
            <a:fld id="{401CF334-2D5C-4859-84A6-CA7E6E43FAEB}" type="slidenum">
              <a:rPr lang="pl-PL" noProof="0" smtClean="0"/>
              <a:t>‹#›</a:t>
            </a:fld>
            <a:endParaRPr lang="pl-PL" noProof="0" dirty="0"/>
          </a:p>
        </p:txBody>
      </p:sp>
      <p:sp>
        <p:nvSpPr>
          <p:cNvPr id="10" name="Dowolny kształt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pl-PL" sz="18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Dowolny kształt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pl-PL" sz="18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a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Prostokąt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 noProof="0" dirty="0"/>
            </a:p>
          </p:txBody>
        </p:sp>
        <p:grpSp>
          <p:nvGrpSpPr>
            <p:cNvPr id="27" name="Grupa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Dowolny kształt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pl-PL" sz="18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Dowolny kształt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pl-PL" sz="18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Grupa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Dowolny kształt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pl-PL" sz="1800" noProof="0" dirty="0"/>
                </a:p>
              </p:txBody>
            </p:sp>
            <p:sp>
              <p:nvSpPr>
                <p:cNvPr id="33" name="Dowolny kształt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pl-PL" sz="1800" noProof="0" dirty="0"/>
                </a:p>
              </p:txBody>
            </p:sp>
          </p:grpSp>
        </p:grpSp>
      </p:grpSp>
      <p:sp>
        <p:nvSpPr>
          <p:cNvPr id="9" name="Tytuł — symbol zastępczy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rtlCol="0" anchor="b">
            <a:normAutofit/>
          </a:bodyPr>
          <a:lstStyle/>
          <a:p>
            <a:pPr rtl="0"/>
            <a:r>
              <a:rPr lang="pl-PL" noProof="0" dirty="0" smtClean="0"/>
              <a:t>Kliknij, aby edytować styl wzorca tytułu</a:t>
            </a:r>
            <a:endParaRPr kumimoji="0" lang="pl-PL" noProof="0" dirty="0"/>
          </a:p>
        </p:txBody>
      </p:sp>
      <p:sp>
        <p:nvSpPr>
          <p:cNvPr id="30" name="Tekst — symbol zastępczy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 eaLnBrk="1" latinLnBrk="0" hangingPunct="1"/>
            <a:r>
              <a:rPr lang="pl-PL" noProof="0" dirty="0" smtClean="0"/>
              <a:t>Kliknij, aby edytować style wzorców tekstu</a:t>
            </a:r>
          </a:p>
          <a:p>
            <a:pPr lvl="1" rtl="0" eaLnBrk="1" latinLnBrk="0" hangingPunct="1"/>
            <a:r>
              <a:rPr lang="pl-PL" noProof="0" dirty="0" smtClean="0"/>
              <a:t>Drugi poziom</a:t>
            </a:r>
          </a:p>
          <a:p>
            <a:pPr lvl="2" rtl="0" eaLnBrk="1" latinLnBrk="0" hangingPunct="1"/>
            <a:r>
              <a:rPr lang="pl-PL" noProof="0" dirty="0" smtClean="0"/>
              <a:t>Trzeci poziom</a:t>
            </a:r>
          </a:p>
          <a:p>
            <a:pPr lvl="3" rtl="0" eaLnBrk="1" latinLnBrk="0" hangingPunct="1"/>
            <a:r>
              <a:rPr lang="pl-PL" noProof="0" dirty="0" smtClean="0"/>
              <a:t>Czwarty poziom</a:t>
            </a:r>
          </a:p>
          <a:p>
            <a:pPr lvl="4" rtl="0" eaLnBrk="1" latinLnBrk="0" hangingPunct="1"/>
            <a:r>
              <a:rPr lang="pl-PL" noProof="0" dirty="0" smtClean="0"/>
              <a:t>Piąty poziom</a:t>
            </a:r>
            <a:endParaRPr lang="pl-PL" noProof="0" dirty="0"/>
          </a:p>
        </p:txBody>
      </p:sp>
      <p:sp>
        <p:nvSpPr>
          <p:cNvPr id="10" name="Data — symbol zastępczy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 rtl="0"/>
            <a:fld id="{676E3016-95BB-449B-B705-7509AD314C3A}" type="datetime1">
              <a:rPr lang="pl-PL" noProof="0" smtClean="0"/>
              <a:t>20.11.2019</a:t>
            </a:fld>
            <a:endParaRPr lang="pl-PL" noProof="0" dirty="0"/>
          </a:p>
        </p:txBody>
      </p:sp>
      <p:sp>
        <p:nvSpPr>
          <p:cNvPr id="22" name="Stopka — symbol zastępczy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 dirty="0" smtClean="0"/>
              <a:t>Dodaj stopkę</a:t>
            </a:r>
            <a:endParaRPr lang="pl-PL" noProof="0" dirty="0"/>
          </a:p>
        </p:txBody>
      </p:sp>
      <p:sp>
        <p:nvSpPr>
          <p:cNvPr id="18" name="Numer slajdu — symbol zastępczy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 rtl="0"/>
            <a:fld id="{401CF334-2D5C-4859-84A6-CA7E6E43FAEB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jakwylaczyccookie.pl/wp-content/uploads/2017/06/w3c-kod.jpg" TargetMode="External"/><Relationship Id="rId3" Type="http://schemas.openxmlformats.org/officeDocument/2006/relationships/hyperlink" Target="https://image.ceneostatic.pl/data/products/67029596/i-notatnik-skorzany-organizer-etui-skorzane-notes.jpg" TargetMode="External"/><Relationship Id="rId7" Type="http://schemas.openxmlformats.org/officeDocument/2006/relationships/hyperlink" Target="https://transom.org/wp-content/uploads/2017/05/GoodIdea_FEATURED-1-800x440.jpg" TargetMode="External"/><Relationship Id="rId2" Type="http://schemas.openxmlformats.org/officeDocument/2006/relationships/hyperlink" Target="https://docplayer.pl/docs-images/47/12815895/images/page_1.jp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.etsystatic.com/17721401/r/il/c74f19/1552533029/il_570xN.1552533029_a49t.jpg" TargetMode="External"/><Relationship Id="rId5" Type="http://schemas.openxmlformats.org/officeDocument/2006/relationships/hyperlink" Target="https://i.ytimg.com/vi/EmaKmdIdfx4/maxresdefault.jpg" TargetMode="External"/><Relationship Id="rId10" Type="http://schemas.openxmlformats.org/officeDocument/2006/relationships/hyperlink" Target="https://cdn2.vectorstock.com/i/1000x1000/59/96/people-design-3-man-icon-vector-6515996.jpg" TargetMode="External"/><Relationship Id="rId4" Type="http://schemas.openxmlformats.org/officeDocument/2006/relationships/hyperlink" Target="https://i.ytimg.com/vi/JyVK_ePzb38/maxresdefault.jpg" TargetMode="External"/><Relationship Id="rId9" Type="http://schemas.openxmlformats.org/officeDocument/2006/relationships/hyperlink" Target="https://www.usos.edu.pl/system/files/grafiki/screenshot/usosweb-student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>
          <a:xfrm>
            <a:off x="584887" y="1401849"/>
            <a:ext cx="6278551" cy="4226010"/>
          </a:xfrm>
        </p:spPr>
        <p:txBody>
          <a:bodyPr rtlCol="0" anchor="t">
            <a:normAutofit/>
          </a:bodyPr>
          <a:lstStyle/>
          <a:p>
            <a:pPr algn="l" rtl="0"/>
            <a:r>
              <a:rPr lang="pl-PL" dirty="0" smtClean="0"/>
              <a:t>Mobilizacja prowadzących</a:t>
            </a:r>
            <a:br>
              <a:rPr lang="pl-PL" dirty="0" smtClean="0"/>
            </a:br>
            <a:r>
              <a:rPr lang="pl-PL" dirty="0" smtClean="0"/>
              <a:t>do wprowadzania ocen w USOSIE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193" y="1301964"/>
            <a:ext cx="4425780" cy="44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937379"/>
            <a:ext cx="3642360" cy="5520452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46" y="1844040"/>
            <a:ext cx="6590453" cy="370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8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14" y="1048702"/>
            <a:ext cx="7370445" cy="52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3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940" y="1181100"/>
            <a:ext cx="8427720" cy="474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44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57" y="965998"/>
            <a:ext cx="9120406" cy="50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52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ymbol zastępczy zawartości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" y="2805906"/>
            <a:ext cx="10915650" cy="3486150"/>
          </a:xfr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53" b="90991"/>
          <a:stretch/>
        </p:blipFill>
        <p:spPr>
          <a:xfrm>
            <a:off x="282094" y="2248929"/>
            <a:ext cx="11509086" cy="24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19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33"/>
          <a:stretch/>
        </p:blipFill>
        <p:spPr>
          <a:xfrm>
            <a:off x="1845324" y="1043940"/>
            <a:ext cx="8037816" cy="550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02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2186728" y="944583"/>
            <a:ext cx="8024072" cy="56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50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20" y="839564"/>
            <a:ext cx="7703820" cy="5139893"/>
          </a:xfrm>
        </p:spPr>
      </p:pic>
    </p:spTree>
    <p:extLst>
      <p:ext uri="{BB962C8B-B14F-4D97-AF65-F5344CB8AC3E}">
        <p14:creationId xmlns:p14="http://schemas.microsoft.com/office/powerpoint/2010/main" val="2469039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314" y="845503"/>
            <a:ext cx="8441206" cy="5346098"/>
          </a:xfrm>
        </p:spPr>
      </p:pic>
    </p:spTree>
    <p:extLst>
      <p:ext uri="{BB962C8B-B14F-4D97-AF65-F5344CB8AC3E}">
        <p14:creationId xmlns:p14="http://schemas.microsoft.com/office/powerpoint/2010/main" val="3678552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18" y="784699"/>
            <a:ext cx="3761841" cy="5293575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65" y="784699"/>
            <a:ext cx="3762675" cy="5294747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459" y="2167439"/>
            <a:ext cx="4002106" cy="274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9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5" b="23267"/>
          <a:stretch/>
        </p:blipFill>
        <p:spPr>
          <a:xfrm>
            <a:off x="2169794" y="931289"/>
            <a:ext cx="7949566" cy="505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Zapraszamy do dyskusji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2263576"/>
          </a:xfrm>
        </p:spPr>
        <p:txBody>
          <a:bodyPr>
            <a:normAutofit/>
          </a:bodyPr>
          <a:lstStyle/>
          <a:p>
            <a:pPr algn="r"/>
            <a:r>
              <a:rPr lang="pl-PL" sz="900" dirty="0" smtClean="0"/>
              <a:t>Linki do użytych zdjęć:</a:t>
            </a:r>
          </a:p>
          <a:p>
            <a:pPr algn="r"/>
            <a:r>
              <a:rPr lang="pl-PL" sz="900" dirty="0">
                <a:hlinkClick r:id="rId2"/>
              </a:rPr>
              <a:t>https://</a:t>
            </a:r>
            <a:r>
              <a:rPr lang="pl-PL" sz="900" dirty="0" smtClean="0">
                <a:hlinkClick r:id="rId2"/>
              </a:rPr>
              <a:t>docplayer.pl/docs-images/47/12815895/images/page_1.jpg</a:t>
            </a:r>
            <a:endParaRPr lang="pl-PL" sz="900" dirty="0" smtClean="0"/>
          </a:p>
          <a:p>
            <a:pPr algn="r"/>
            <a:r>
              <a:rPr lang="pl-PL" sz="900" dirty="0">
                <a:hlinkClick r:id="rId3"/>
              </a:rPr>
              <a:t>https://</a:t>
            </a:r>
            <a:r>
              <a:rPr lang="pl-PL" sz="900" dirty="0" smtClean="0">
                <a:hlinkClick r:id="rId3"/>
              </a:rPr>
              <a:t>image.ceneostatic.pl/data/products/67029596/i-notatnik-skorzany-organizer-etui-skorzane-notes.jpg</a:t>
            </a:r>
            <a:endParaRPr lang="pl-PL" sz="900" dirty="0" smtClean="0"/>
          </a:p>
          <a:p>
            <a:pPr algn="r"/>
            <a:r>
              <a:rPr lang="pl-PL" sz="900" dirty="0">
                <a:hlinkClick r:id="rId4"/>
              </a:rPr>
              <a:t>https://</a:t>
            </a:r>
            <a:r>
              <a:rPr lang="pl-PL" sz="900" dirty="0" smtClean="0">
                <a:hlinkClick r:id="rId4"/>
              </a:rPr>
              <a:t>i.ytimg.com/vi/JyVK_ePzb38/maxresdefault.jpg</a:t>
            </a:r>
            <a:endParaRPr lang="pl-PL" sz="900" dirty="0" smtClean="0"/>
          </a:p>
          <a:p>
            <a:pPr algn="r"/>
            <a:r>
              <a:rPr lang="pl-PL" sz="900" dirty="0">
                <a:hlinkClick r:id="rId5"/>
              </a:rPr>
              <a:t>https://</a:t>
            </a:r>
            <a:r>
              <a:rPr lang="pl-PL" sz="900" dirty="0" smtClean="0">
                <a:hlinkClick r:id="rId5"/>
              </a:rPr>
              <a:t>i.ytimg.com/vi/EmaKmdIdfx4/maxresdefault.jpg</a:t>
            </a:r>
            <a:endParaRPr lang="pl-PL" sz="900" dirty="0" smtClean="0"/>
          </a:p>
          <a:p>
            <a:pPr algn="r"/>
            <a:r>
              <a:rPr lang="pl-PL" sz="900" dirty="0">
                <a:hlinkClick r:id="rId6"/>
              </a:rPr>
              <a:t>https://</a:t>
            </a:r>
            <a:r>
              <a:rPr lang="pl-PL" sz="900" dirty="0" smtClean="0">
                <a:hlinkClick r:id="rId6"/>
              </a:rPr>
              <a:t>i.etsystatic.com/17721401/r/il/c74f19/1552533029/il_570xN.1552533029_a49t.jpg</a:t>
            </a:r>
            <a:endParaRPr lang="pl-PL" sz="900" dirty="0" smtClean="0"/>
          </a:p>
          <a:p>
            <a:pPr algn="r"/>
            <a:r>
              <a:rPr lang="pl-PL" sz="900" dirty="0">
                <a:hlinkClick r:id="rId7"/>
              </a:rPr>
              <a:t>https://</a:t>
            </a:r>
            <a:r>
              <a:rPr lang="pl-PL" sz="900" dirty="0" smtClean="0">
                <a:hlinkClick r:id="rId7"/>
              </a:rPr>
              <a:t>transom.org/wp-content/uploads/2017/05/GoodIdea_FEATURED-1-800x440.jpg</a:t>
            </a:r>
            <a:endParaRPr lang="pl-PL" sz="900" dirty="0" smtClean="0"/>
          </a:p>
          <a:p>
            <a:pPr algn="r"/>
            <a:r>
              <a:rPr lang="pl-PL" sz="900" dirty="0">
                <a:hlinkClick r:id="rId8"/>
              </a:rPr>
              <a:t>https://</a:t>
            </a:r>
            <a:r>
              <a:rPr lang="pl-PL" sz="900" dirty="0" smtClean="0">
                <a:hlinkClick r:id="rId8"/>
              </a:rPr>
              <a:t>jakwylaczyccookie.pl/wp-content/uploads/2017/06/w3c-kod.jpg</a:t>
            </a:r>
            <a:endParaRPr lang="pl-PL" sz="900" dirty="0" smtClean="0"/>
          </a:p>
          <a:p>
            <a:pPr algn="r"/>
            <a:r>
              <a:rPr lang="pl-PL" sz="900" dirty="0">
                <a:hlinkClick r:id="rId9"/>
              </a:rPr>
              <a:t>https://</a:t>
            </a:r>
            <a:r>
              <a:rPr lang="pl-PL" sz="900" dirty="0" smtClean="0">
                <a:hlinkClick r:id="rId9"/>
              </a:rPr>
              <a:t>www.usos.edu.pl/system/files/grafiki/screenshot/usosweb-student.jpg</a:t>
            </a:r>
            <a:endParaRPr lang="pl-PL" sz="900" dirty="0" smtClean="0"/>
          </a:p>
          <a:p>
            <a:pPr algn="r"/>
            <a:r>
              <a:rPr lang="pl-PL" sz="900" dirty="0">
                <a:hlinkClick r:id="rId10"/>
              </a:rPr>
              <a:t>https://</a:t>
            </a:r>
            <a:r>
              <a:rPr lang="pl-PL" sz="900" dirty="0" smtClean="0">
                <a:hlinkClick r:id="rId10"/>
              </a:rPr>
              <a:t>cdn2.vectorstock.com/i/1000x1000/59/96/people-design-3-man-icon-vector-6515996.jpg</a:t>
            </a:r>
            <a:endParaRPr lang="pl-PL" sz="900" dirty="0" smtClean="0"/>
          </a:p>
          <a:p>
            <a:pPr algn="r"/>
            <a:endParaRPr lang="pl-PL" sz="900" dirty="0" smtClean="0"/>
          </a:p>
          <a:p>
            <a:pPr algn="r"/>
            <a:endParaRPr lang="pl-PL" sz="900" dirty="0" smtClean="0"/>
          </a:p>
          <a:p>
            <a:pPr algn="r"/>
            <a:endParaRPr lang="pl-PL" sz="900" dirty="0" smtClean="0"/>
          </a:p>
        </p:txBody>
      </p:sp>
    </p:spTree>
    <p:extLst>
      <p:ext uri="{BB962C8B-B14F-4D97-AF65-F5344CB8AC3E}">
        <p14:creationId xmlns:p14="http://schemas.microsoft.com/office/powerpoint/2010/main" val="1683445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20" y="0"/>
            <a:ext cx="10792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54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05" y="0"/>
            <a:ext cx="9059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14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"/>
          <a:stretch/>
        </p:blipFill>
        <p:spPr>
          <a:xfrm>
            <a:off x="1591261" y="0"/>
            <a:ext cx="8948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11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55" y="1668574"/>
            <a:ext cx="9197193" cy="40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5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2" y="0"/>
            <a:ext cx="10126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08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07" y="0"/>
            <a:ext cx="1159098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57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29" y="1596080"/>
            <a:ext cx="11434120" cy="428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53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000">
        <p:fade/>
      </p:transition>
    </mc:Choice>
    <mc:Fallback>
      <p:transition spd="med" advClick="0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zentacja dotycząca burzy mózgów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870842_TF03460637.potx" id="{9A33DCDE-4F61-400A-A530-41D381E74002}" vid="{E0E878EE-BD19-4750-A181-B7B569584B26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 biznesowa dotycząca burzy mózgów</Template>
  <TotalTime>935</TotalTime>
  <Words>45</Words>
  <Application>Microsoft Office PowerPoint</Application>
  <PresentationFormat>Panoramiczny</PresentationFormat>
  <Paragraphs>21</Paragraphs>
  <Slides>20</Slides>
  <Notes>8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20</vt:i4>
      </vt:variant>
    </vt:vector>
  </HeadingPairs>
  <TitlesOfParts>
    <vt:vector size="25" baseType="lpstr">
      <vt:lpstr>Calibri</vt:lpstr>
      <vt:lpstr>Century Gothic</vt:lpstr>
      <vt:lpstr>Palatino Linotype</vt:lpstr>
      <vt:lpstr>Wingdings 2</vt:lpstr>
      <vt:lpstr>Prezentacja dotycząca burzy mózgów</vt:lpstr>
      <vt:lpstr>Mobilizacja prowadzących do wprowadzania ocen w USOSIE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Zapraszamy do dyskusji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Mobilizacja prowadzących do wprowadzania ocen w USOSIE</dc:title>
  <dc:creator>Hubert Ruczyński</dc:creator>
  <cp:lastModifiedBy>Hubert Ruczyński</cp:lastModifiedBy>
  <cp:revision>16</cp:revision>
  <dcterms:created xsi:type="dcterms:W3CDTF">2019-11-18T19:10:40Z</dcterms:created>
  <dcterms:modified xsi:type="dcterms:W3CDTF">2019-11-20T11:42:48Z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